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-18"/>
      <p:regular r:id="rId21"/>
      <p:bold r:id="rId22"/>
      <p:italic r:id="rId23"/>
      <p:boldItalic r:id="rId24"/>
    </p:embeddedFont>
    <p:embeddedFont>
      <p:font typeface="Poppins Light" panose="00000400000000000000" pitchFamily="2" charset="-18"/>
      <p:regular r:id="rId25"/>
      <p:italic r:id="rId26"/>
    </p:embeddedFont>
    <p:embeddedFont>
      <p:font typeface="Poppins Medium" panose="00000600000000000000" pitchFamily="2" charset="-18"/>
      <p:regular r:id="rId27"/>
      <p:italic r:id="rId28"/>
    </p:embeddedFont>
    <p:embeddedFont>
      <p:font typeface="Telegraf" panose="020B0604020202020204" charset="-1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466" y="41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005C9-AF4C-4FFE-B534-E0C98D900960}" type="datetimeFigureOut">
              <a:rPr lang="cs-CZ" smtClean="0"/>
              <a:t>17.01.2026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8BB13-FF43-4468-84F9-77AF2A67B45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62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8BB13-FF43-4468-84F9-77AF2A67B45E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V="1">
            <a:off x="13679266" y="7345007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0" y="6358365"/>
                </a:moveTo>
                <a:lnTo>
                  <a:pt x="6312122" y="6358365"/>
                </a:lnTo>
                <a:lnTo>
                  <a:pt x="6312122" y="0"/>
                </a:lnTo>
                <a:lnTo>
                  <a:pt x="0" y="0"/>
                </a:lnTo>
                <a:lnTo>
                  <a:pt x="0" y="6358365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AutoShape 4"/>
          <p:cNvSpPr/>
          <p:nvPr/>
        </p:nvSpPr>
        <p:spPr>
          <a:xfrm flipV="1">
            <a:off x="1028700" y="9248775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 flipV="1">
            <a:off x="1028700" y="8378428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TextBox 7"/>
          <p:cNvSpPr txBox="1"/>
          <p:nvPr/>
        </p:nvSpPr>
        <p:spPr>
          <a:xfrm>
            <a:off x="1536350" y="3822700"/>
            <a:ext cx="15215300" cy="2841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Laser Wand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707041"/>
            <a:ext cx="3115477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Josef Strachoň, 3ITB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97517" y="6394346"/>
            <a:ext cx="2292965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Kouzla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existují</a:t>
            </a:r>
            <a:endParaRPr lang="en-US" sz="26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10339" y="8707041"/>
            <a:ext cx="3348961" cy="2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Bc. Vratislav Medřický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3A3A1CF-E13E-A5FC-98CD-97839A78A4DF}"/>
              </a:ext>
            </a:extLst>
          </p:cNvPr>
          <p:cNvSpPr txBox="1"/>
          <p:nvPr/>
        </p:nvSpPr>
        <p:spPr>
          <a:xfrm>
            <a:off x="246943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BDFAB86-E201-13CD-C5AF-007F96AD4000}"/>
              </a:ext>
            </a:extLst>
          </p:cNvPr>
          <p:cNvSpPr/>
          <p:nvPr/>
        </p:nvSpPr>
        <p:spPr>
          <a:xfrm flipH="1">
            <a:off x="18465378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872786AC-A778-3820-B1A9-962634015FCC}"/>
              </a:ext>
            </a:extLst>
          </p:cNvPr>
          <p:cNvGrpSpPr/>
          <p:nvPr/>
        </p:nvGrpSpPr>
        <p:grpSpPr>
          <a:xfrm>
            <a:off x="33604200" y="5229309"/>
            <a:ext cx="16230600" cy="3188788"/>
            <a:chOff x="1028700" y="5229309"/>
            <a:chExt cx="16230600" cy="3188788"/>
          </a:xfrm>
        </p:grpSpPr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DA600A49-3C55-70A2-7CBF-1E7041DED50F}"/>
                </a:ext>
              </a:extLst>
            </p:cNvPr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699F2430-5AB2-03BE-E609-41261B5B68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1" name="TextBox 6">
                <a:extLst>
                  <a:ext uri="{FF2B5EF4-FFF2-40B4-BE49-F238E27FC236}">
                    <a16:creationId xmlns:a16="http://schemas.microsoft.com/office/drawing/2014/main" id="{9E5C4C48-F5AD-7BD6-6B6F-728FF19EB3C6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5" name="Skupina 34">
              <a:extLst>
                <a:ext uri="{FF2B5EF4-FFF2-40B4-BE49-F238E27FC236}">
                  <a16:creationId xmlns:a16="http://schemas.microsoft.com/office/drawing/2014/main" id="{C75B226D-0691-DAA6-8803-A539F695D201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46" name="Group 7">
                <a:extLst>
                  <a:ext uri="{FF2B5EF4-FFF2-40B4-BE49-F238E27FC236}">
                    <a16:creationId xmlns:a16="http://schemas.microsoft.com/office/drawing/2014/main" id="{BCA6FAEC-2E3F-7F31-036F-FE4DC046AA3C}"/>
                  </a:ext>
                </a:extLst>
              </p:cNvPr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48" name="Freeform 8">
                  <a:extLst>
                    <a:ext uri="{FF2B5EF4-FFF2-40B4-BE49-F238E27FC236}">
                      <a16:creationId xmlns:a16="http://schemas.microsoft.com/office/drawing/2014/main" id="{946F87A1-3135-5079-8109-FB1D6624E8D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23172FD3-5703-E688-F6A1-4FF02A463E67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AE5DE82C-94C5-D50D-89B3-E72AAB4C3156}"/>
                  </a:ext>
                </a:extLst>
              </p:cNvPr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36" name="Skupina 35">
              <a:extLst>
                <a:ext uri="{FF2B5EF4-FFF2-40B4-BE49-F238E27FC236}">
                  <a16:creationId xmlns:a16="http://schemas.microsoft.com/office/drawing/2014/main" id="{9E901AED-E7CC-4488-B168-6F07AA764048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42" name="Group 10">
                <a:extLst>
                  <a:ext uri="{FF2B5EF4-FFF2-40B4-BE49-F238E27FC236}">
                    <a16:creationId xmlns:a16="http://schemas.microsoft.com/office/drawing/2014/main" id="{BB349BDE-CD95-3B33-FD23-73DD89FE28B1}"/>
                  </a:ext>
                </a:extLst>
              </p:cNvPr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35549E2D-A1C7-2190-0E8C-C97AC8B672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5" name="TextBox 12">
                  <a:extLst>
                    <a:ext uri="{FF2B5EF4-FFF2-40B4-BE49-F238E27FC236}">
                      <a16:creationId xmlns:a16="http://schemas.microsoft.com/office/drawing/2014/main" id="{2D70FA6C-08E4-F621-11ED-345C3A955004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762D10EA-AAA5-D304-969C-7F85E626CF4E}"/>
                  </a:ext>
                </a:extLst>
              </p:cNvPr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37" name="Skupina 36">
              <a:extLst>
                <a:ext uri="{FF2B5EF4-FFF2-40B4-BE49-F238E27FC236}">
                  <a16:creationId xmlns:a16="http://schemas.microsoft.com/office/drawing/2014/main" id="{7CA00B42-6BA4-52DA-41B8-0A3D06DE01DE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38" name="Group 13">
                <a:extLst>
                  <a:ext uri="{FF2B5EF4-FFF2-40B4-BE49-F238E27FC236}">
                    <a16:creationId xmlns:a16="http://schemas.microsoft.com/office/drawing/2014/main" id="{954F7D23-ADE3-C087-4605-7FB900377F5D}"/>
                  </a:ext>
                </a:extLst>
              </p:cNvPr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D1108B83-6602-3FB3-433C-17B91E111E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CBD6B76B-66B0-B774-46E2-F133E10FB7ED}"/>
                    </a:ext>
                  </a:extLst>
                </p:cNvPr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1B2A9686-111A-A8B1-7AEE-93A62F26BABA}"/>
                  </a:ext>
                </a:extLst>
              </p:cNvPr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13609-0A33-FFE4-9052-A1D23110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AA23C2-44F0-0F2D-0F60-5466DD1589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A16B99-F8FB-1788-C0A9-FB1EB4BDDD96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AC765C3-2227-14B5-8AF9-CE01917CC30D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81710CB-AE24-0B18-01C0-BEF9666FD2DE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F1A4638-4F76-7EEE-81BD-65052379AF00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BDE952CB-8FA4-3A11-346F-89A9FA498845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66DD942-FFEF-846A-B9A8-392BED8F5CF6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2A51884-7830-6DA6-366F-A9770472AC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57D524-4BEC-D655-C7E8-58FB62C8A425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9BF74B80-CFB9-6915-962E-824266EA92C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9064E331-D221-C768-9EBD-DAF74E3BA0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AD578-4D35-7825-14E9-93C4CEB9673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9DEB459-17A1-8119-870A-6A8A1B481852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72F36BE-40B7-B198-0005-873BAD31841C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1B43816-0EEC-E471-D0E0-9560AD579C49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CD9C6C5-EE36-0170-60FD-76F3A525E0A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40C9168-8C2F-90D7-E7D3-4E046040F991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4FC29DF0-1252-A50D-20CD-F475FB62F90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7D999985-ED1C-C4F7-8911-EAE296F19C5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CE691940-E7F3-9E1B-BF72-BD933C65B56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1F02000-50C3-656E-622D-1D3AFBA56873}"/>
              </a:ext>
            </a:extLst>
          </p:cNvPr>
          <p:cNvGrpSpPr/>
          <p:nvPr/>
        </p:nvGrpSpPr>
        <p:grpSpPr>
          <a:xfrm>
            <a:off x="9173727" y="-2400300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EC68635A-F595-B8B0-E9AC-E4E672F4DD32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B5B7937F-FE1E-A9A2-8820-CB2F8FB301D6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D7705D53-B92E-3153-0128-A154A43D71C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23CF990-2C11-2153-42D6-A1B138FA07FA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3B3B9D14-A787-5022-4E74-284AE87095B4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E3E1950F-4369-360F-1CF9-67245FB4EF0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18690B18-D613-1A4E-072C-A4A6C94914F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6259F-ED8B-1B6A-E7CE-E63A8951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54C9A2-E455-A188-1AD0-4C81A5BF652C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23C040-9104-12BE-00FA-D131F63F22E9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2C4C22-E157-7B09-5314-F491C33691A5}"/>
              </a:ext>
            </a:extLst>
          </p:cNvPr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6F261C-6D4A-08D0-5FB0-E7E6CB039003}"/>
              </a:ext>
            </a:extLst>
          </p:cNvPr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98D364-FF98-5A49-D42A-C11EF606220F}"/>
              </a:ext>
            </a:extLst>
          </p:cNvPr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971E790-75A0-05AB-69AF-D4057589E08A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0C2C6F-2F8C-7881-02EE-BBB65718B1D2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F50D42D-6404-B49E-A2D0-6D69F3D6332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0AA4DF-6E15-6EB3-BE45-D8BBE1A32CF3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00727AE9-F4C5-0C04-E7B1-8D2D613F5FEE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1267649-74F3-A205-FC5B-46A3C25670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E9A30533-0E23-9A3D-6090-5F9E259B9CD6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268E009-8CAD-02E1-CFD2-D21A18B75E58}"/>
              </a:ext>
            </a:extLst>
          </p:cNvPr>
          <p:cNvGrpSpPr/>
          <p:nvPr/>
        </p:nvGrpSpPr>
        <p:grpSpPr>
          <a:xfrm>
            <a:off x="6185695" y="5167622"/>
            <a:ext cx="5976065" cy="1057996"/>
            <a:chOff x="0" y="0"/>
            <a:chExt cx="7968087" cy="1410661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B6693E-2738-05E7-9310-35DEA26CC00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1E71A10-CCB5-53C9-5FCB-82146AED1CFB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41C555E-493C-B0BA-D64C-40CB5A1768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74387FC-8CD4-3083-BB05-6EF3E1BB0EDD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D2ACA8E-7970-E151-43B9-375E63896DDD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677F32B5-ADF0-1166-A27D-B6636354414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>
                <a:extLst>
                  <a:ext uri="{FF2B5EF4-FFF2-40B4-BE49-F238E27FC236}">
                    <a16:creationId xmlns:a16="http://schemas.microsoft.com/office/drawing/2014/main" id="{4A6EB956-0AC1-2CF3-5A35-F7B18573298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17FED8-8CBC-A325-D281-DD2B269610EE}"/>
              </a:ext>
            </a:extLst>
          </p:cNvPr>
          <p:cNvGrpSpPr/>
          <p:nvPr/>
        </p:nvGrpSpPr>
        <p:grpSpPr>
          <a:xfrm>
            <a:off x="9173727" y="6366872"/>
            <a:ext cx="4829202" cy="1057996"/>
            <a:chOff x="0" y="0"/>
            <a:chExt cx="6438936" cy="1410661"/>
          </a:xfrm>
        </p:grpSpPr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6299979F-A4B7-030A-019C-A1141D229F33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CCFE777-0F3F-110B-98AF-0F0F0FAA2398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9110AF56-11CF-51F2-46B9-E6F30645E633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EA3788D-DF3A-A325-4D74-0B1A9F87C6DC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AE6F47E2-5070-AFC5-D2CF-34265F1436E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09BC9102-71D3-0FD2-E5B4-6DF1A85E2C3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646FC6D1-8198-965E-4F45-BEACCE52A3AF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FE1B8273-A5DC-9211-3631-98A388DEB4A3}"/>
              </a:ext>
            </a:extLst>
          </p:cNvPr>
          <p:cNvSpPr txBox="1"/>
          <p:nvPr/>
        </p:nvSpPr>
        <p:spPr>
          <a:xfrm>
            <a:off x="1028700" y="-1973579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F3EA5422-C0EF-0F02-C86B-AC97B6CD4187}"/>
              </a:ext>
            </a:extLst>
          </p:cNvPr>
          <p:cNvGrpSpPr/>
          <p:nvPr/>
        </p:nvGrpSpPr>
        <p:grpSpPr>
          <a:xfrm>
            <a:off x="19126200" y="3337169"/>
            <a:ext cx="16230600" cy="4423575"/>
            <a:chOff x="1028700" y="3337169"/>
            <a:chExt cx="16230600" cy="442357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B526F77F-7EC6-4A6F-A200-681B990F4C0B}"/>
                </a:ext>
              </a:extLst>
            </p:cNvPr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E10AFA15-0A13-0AEE-AD10-D1492403776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2A44D0BB-52E2-1C76-6FA0-CA9D8DC5D754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46DC15F8-5037-2F59-A6B9-2321B8039D00}"/>
                </a:ext>
              </a:extLst>
            </p:cNvPr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337B3B39-5C94-7305-41CC-CA76EEE5646A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3ECB3772-22B7-06E2-82EE-EA5404C99D99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02B31FC7-B4F0-05D5-186F-2C9AE40A154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8" name="TextBox 12">
                  <a:extLst>
                    <a:ext uri="{FF2B5EF4-FFF2-40B4-BE49-F238E27FC236}">
                      <a16:creationId xmlns:a16="http://schemas.microsoft.com/office/drawing/2014/main" id="{6221EBAF-86AF-9688-AE2D-3D539C2E93C2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0" name="Group 13">
              <a:extLst>
                <a:ext uri="{FF2B5EF4-FFF2-40B4-BE49-F238E27FC236}">
                  <a16:creationId xmlns:a16="http://schemas.microsoft.com/office/drawing/2014/main" id="{29FFB66D-F312-5C10-C40E-6404A82B4B3F}"/>
                </a:ext>
              </a:extLst>
            </p:cNvPr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BA254FF6-B8DB-684F-FA8E-1670887D3510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52" name="Group 15">
                <a:extLst>
                  <a:ext uri="{FF2B5EF4-FFF2-40B4-BE49-F238E27FC236}">
                    <a16:creationId xmlns:a16="http://schemas.microsoft.com/office/drawing/2014/main" id="{93D7F67B-182F-ABA7-34EA-4772937FD6CE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53" name="Freeform 16">
                  <a:extLst>
                    <a:ext uri="{FF2B5EF4-FFF2-40B4-BE49-F238E27FC236}">
                      <a16:creationId xmlns:a16="http://schemas.microsoft.com/office/drawing/2014/main" id="{DE3F5779-E5AE-FF99-4383-A5533DADF80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4" name="TextBox 17">
                  <a:extLst>
                    <a:ext uri="{FF2B5EF4-FFF2-40B4-BE49-F238E27FC236}">
                      <a16:creationId xmlns:a16="http://schemas.microsoft.com/office/drawing/2014/main" id="{D1165F3A-A922-CDA3-67EC-929F2566581C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F22069B2-2790-F57E-0EFF-7DB2CB5598DB}"/>
                </a:ext>
              </a:extLst>
            </p:cNvPr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DC318A57-881E-4879-E85F-1F9E9E20DC19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48" name="Group 20">
                <a:extLst>
                  <a:ext uri="{FF2B5EF4-FFF2-40B4-BE49-F238E27FC236}">
                    <a16:creationId xmlns:a16="http://schemas.microsoft.com/office/drawing/2014/main" id="{B75FEAC2-346A-B439-4690-B955410BE113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9" name="Freeform 21">
                  <a:extLst>
                    <a:ext uri="{FF2B5EF4-FFF2-40B4-BE49-F238E27FC236}">
                      <a16:creationId xmlns:a16="http://schemas.microsoft.com/office/drawing/2014/main" id="{5F8F7012-F345-D9A9-C541-2D69E91D8AD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50" name="TextBox 22">
                  <a:extLst>
                    <a:ext uri="{FF2B5EF4-FFF2-40B4-BE49-F238E27FC236}">
                      <a16:creationId xmlns:a16="http://schemas.microsoft.com/office/drawing/2014/main" id="{EF869E34-794C-ED39-FA72-D3AD20E92FF1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23802B31-C045-0CD8-481C-6F7DB81C767F}"/>
                </a:ext>
              </a:extLst>
            </p:cNvPr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43" name="TextBox 24">
                <a:extLst>
                  <a:ext uri="{FF2B5EF4-FFF2-40B4-BE49-F238E27FC236}">
                    <a16:creationId xmlns:a16="http://schemas.microsoft.com/office/drawing/2014/main" id="{0CE94167-B215-98D0-E541-C69A6828FC8E}"/>
                  </a:ext>
                </a:extLst>
              </p:cNvPr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44" name="Group 25">
                <a:extLst>
                  <a:ext uri="{FF2B5EF4-FFF2-40B4-BE49-F238E27FC236}">
                    <a16:creationId xmlns:a16="http://schemas.microsoft.com/office/drawing/2014/main" id="{66357214-0A17-A077-C707-A27269A63ADC}"/>
                  </a:ext>
                </a:extLst>
              </p:cNvPr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45" name="Freeform 26">
                  <a:extLst>
                    <a:ext uri="{FF2B5EF4-FFF2-40B4-BE49-F238E27FC236}">
                      <a16:creationId xmlns:a16="http://schemas.microsoft.com/office/drawing/2014/main" id="{4191D97B-93C1-5D5D-9F87-E0054D97884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46" name="TextBox 27">
                  <a:extLst>
                    <a:ext uri="{FF2B5EF4-FFF2-40B4-BE49-F238E27FC236}">
                      <a16:creationId xmlns:a16="http://schemas.microsoft.com/office/drawing/2014/main" id="{9103F128-BC0B-DEA1-EC3F-55C5ADB4A134}"/>
                    </a:ext>
                  </a:extLst>
                </p:cNvPr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1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8115300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Přínos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Projektu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7272AA3-5F56-26BB-C97A-8BEDE5CCB60F}"/>
              </a:ext>
            </a:extLst>
          </p:cNvPr>
          <p:cNvGrpSpPr/>
          <p:nvPr/>
        </p:nvGrpSpPr>
        <p:grpSpPr>
          <a:xfrm>
            <a:off x="1028700" y="3337169"/>
            <a:ext cx="16230600" cy="4423575"/>
            <a:chOff x="1028700" y="3337169"/>
            <a:chExt cx="16230600" cy="4423575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337169"/>
              <a:ext cx="16230600" cy="4423575"/>
              <a:chOff x="0" y="0"/>
              <a:chExt cx="4274726" cy="11650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16505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165057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140909"/>
                    </a:lnTo>
                    <a:cubicBezTo>
                      <a:pt x="4274726" y="1147313"/>
                      <a:pt x="4272182" y="1153455"/>
                      <a:pt x="4267653" y="1157984"/>
                    </a:cubicBezTo>
                    <a:cubicBezTo>
                      <a:pt x="4263125" y="1162513"/>
                      <a:pt x="4256982" y="1165057"/>
                      <a:pt x="4250578" y="1165057"/>
                    </a:cubicBezTo>
                    <a:lnTo>
                      <a:pt x="24148" y="1165057"/>
                    </a:lnTo>
                    <a:cubicBezTo>
                      <a:pt x="17743" y="1165057"/>
                      <a:pt x="11601" y="1162513"/>
                      <a:pt x="7073" y="1157984"/>
                    </a:cubicBezTo>
                    <a:cubicBezTo>
                      <a:pt x="2544" y="1153455"/>
                      <a:pt x="0" y="1147313"/>
                      <a:pt x="0" y="1140909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098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479163" y="4025752"/>
              <a:ext cx="5808710" cy="526665"/>
              <a:chOff x="0" y="0"/>
              <a:chExt cx="7744947" cy="702221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568741" y="38100"/>
                <a:ext cx="7176205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Funkční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prototyp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0" name="Group 1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3" name="Group 13"/>
            <p:cNvGrpSpPr/>
            <p:nvPr/>
          </p:nvGrpSpPr>
          <p:grpSpPr>
            <a:xfrm>
              <a:off x="4383518" y="4862675"/>
              <a:ext cx="6078010" cy="526665"/>
              <a:chOff x="0" y="0"/>
              <a:chExt cx="8104013" cy="702221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568741" y="38100"/>
                <a:ext cx="7535272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Splnění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nastavených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cílů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15" name="Group 1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7" name="TextBox 1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18" name="Group 18"/>
            <p:cNvGrpSpPr/>
            <p:nvPr/>
          </p:nvGrpSpPr>
          <p:grpSpPr>
            <a:xfrm>
              <a:off x="7287873" y="5704086"/>
              <a:ext cx="6347309" cy="526665"/>
              <a:chOff x="0" y="0"/>
              <a:chExt cx="8463079" cy="702221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Zkušenosti s HW návrhem</a:t>
                </a:r>
              </a:p>
            </p:txBody>
          </p:sp>
          <p:grpSp>
            <p:nvGrpSpPr>
              <p:cNvPr id="20" name="Group 20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2" name="TextBox 22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10461528" y="6545496"/>
              <a:ext cx="6347309" cy="526665"/>
              <a:chOff x="0" y="0"/>
              <a:chExt cx="8463079" cy="702221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568741" y="38100"/>
                <a:ext cx="7894338" cy="6641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486"/>
                  </a:lnSpc>
                </a:pP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Propojení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teorie</a:t>
                </a:r>
                <a:r>
                  <a:rPr lang="en-US" sz="3486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 </a:t>
                </a:r>
                <a:r>
                  <a:rPr lang="en-US" sz="3486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praxe</a:t>
                </a:r>
                <a:endParaRPr lang="en-US" sz="34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0" y="248362"/>
                <a:ext cx="236388" cy="236388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152400"/>
                  <a:ext cx="660400" cy="584200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algn="ctr">
                    <a:lnSpc>
                      <a:spcPts val="2369"/>
                    </a:lnSpc>
                  </a:pPr>
                  <a:endParaRPr/>
                </a:p>
              </p:txBody>
            </p:sp>
          </p:grpSp>
        </p:grpSp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2F5D60A6-DFAA-EA8C-FF5A-8D2DB27A86C1}"/>
              </a:ext>
            </a:extLst>
          </p:cNvPr>
          <p:cNvSpPr txBox="1"/>
          <p:nvPr/>
        </p:nvSpPr>
        <p:spPr>
          <a:xfrm>
            <a:off x="1028700" y="12885421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" name="Skupina 32">
            <a:extLst>
              <a:ext uri="{FF2B5EF4-FFF2-40B4-BE49-F238E27FC236}">
                <a16:creationId xmlns:a16="http://schemas.microsoft.com/office/drawing/2014/main" id="{23C1FCBC-CD71-4658-3A34-EF2DECA10CDB}"/>
              </a:ext>
            </a:extLst>
          </p:cNvPr>
          <p:cNvGrpSpPr/>
          <p:nvPr/>
        </p:nvGrpSpPr>
        <p:grpSpPr>
          <a:xfrm>
            <a:off x="1028700" y="-7581900"/>
            <a:ext cx="16230600" cy="5540436"/>
            <a:chOff x="1028700" y="2877661"/>
            <a:chExt cx="16230600" cy="5540436"/>
          </a:xfrm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30A54F94-BF06-4E56-6EF3-5CEFDEAF9D1C}"/>
                </a:ext>
              </a:extLst>
            </p:cNvPr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36D71F7F-3222-785C-1D98-6CE61C2F68C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7" name="TextBox 7">
                <a:extLst>
                  <a:ext uri="{FF2B5EF4-FFF2-40B4-BE49-F238E27FC236}">
                    <a16:creationId xmlns:a16="http://schemas.microsoft.com/office/drawing/2014/main" id="{2FF79544-CA41-43EB-60A6-8BB90105E4F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148AABDE-4992-A6C7-35C3-6E67266D4E1E}"/>
                </a:ext>
              </a:extLst>
            </p:cNvPr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90625"/>
            <a:ext cx="10351103" cy="117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Možný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další</a:t>
            </a:r>
            <a:r>
              <a:rPr lang="en-US" sz="8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rozvoj</a:t>
            </a:r>
            <a:endParaRPr lang="en-US" sz="8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8AFC6F5D-9C4E-FA1A-09B6-8DD7B741BDCB}"/>
              </a:ext>
            </a:extLst>
          </p:cNvPr>
          <p:cNvGrpSpPr/>
          <p:nvPr/>
        </p:nvGrpSpPr>
        <p:grpSpPr>
          <a:xfrm>
            <a:off x="1028700" y="2877661"/>
            <a:ext cx="16230600" cy="5540436"/>
            <a:chOff x="1028700" y="2877661"/>
            <a:chExt cx="16230600" cy="5540436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2877661"/>
              <a:ext cx="16230600" cy="5540436"/>
              <a:chOff x="0" y="0"/>
              <a:chExt cx="4274726" cy="145921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274726" cy="1459210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459210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1435062"/>
                    </a:lnTo>
                    <a:cubicBezTo>
                      <a:pt x="4274726" y="1448398"/>
                      <a:pt x="4263915" y="1459210"/>
                      <a:pt x="4250578" y="1459210"/>
                    </a:cubicBezTo>
                    <a:lnTo>
                      <a:pt x="24148" y="1459210"/>
                    </a:lnTo>
                    <a:cubicBezTo>
                      <a:pt x="17743" y="1459210"/>
                      <a:pt x="11601" y="1456665"/>
                      <a:pt x="7073" y="1452137"/>
                    </a:cubicBezTo>
                    <a:cubicBezTo>
                      <a:pt x="2544" y="1447608"/>
                      <a:pt x="0" y="1441466"/>
                      <a:pt x="0" y="1435062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66675"/>
                <a:ext cx="4274726" cy="13925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0996" y="3045240"/>
              <a:ext cx="15069204" cy="5039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281796" lvl="1" indent="-685800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Prototyp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→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Produktová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verze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Splnění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zbylých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cílů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Herní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módy</a:t>
              </a:r>
              <a:endParaRPr lang="en-US" sz="55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81796" lvl="1" indent="-685800" algn="l">
                <a:lnSpc>
                  <a:spcPts val="10103"/>
                </a:lnSpc>
                <a:buFont typeface="Arial" panose="020B0604020202020204" pitchFamily="34" charset="0"/>
                <a:buChar char="•"/>
              </a:pPr>
              <a:r>
                <a:rPr lang="en-US" sz="5521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Vlastní</a:t>
              </a:r>
              <a:r>
                <a:rPr lang="en-US" sz="552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PCB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5208158" y="1133475"/>
            <a:ext cx="787168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Děkuji za pozornost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3829" y="7310551"/>
            <a:ext cx="4180341" cy="89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7"/>
              </a:lnSpc>
              <a:spcBef>
                <a:spcPct val="0"/>
              </a:spcBef>
            </a:pP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Dotazy</a:t>
            </a:r>
            <a:r>
              <a:rPr lang="en-US" sz="5005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5005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poroty</a:t>
            </a:r>
            <a:endParaRPr lang="en-US" sz="5005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4844290" y="1114425"/>
            <a:ext cx="8599420" cy="236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Proč tento projekt vznikl?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74" name="Skupina 73">
            <a:extLst>
              <a:ext uri="{FF2B5EF4-FFF2-40B4-BE49-F238E27FC236}">
                <a16:creationId xmlns:a16="http://schemas.microsoft.com/office/drawing/2014/main" id="{6D41B198-16F5-8DC1-FF32-B39049682C83}"/>
              </a:ext>
            </a:extLst>
          </p:cNvPr>
          <p:cNvGrpSpPr/>
          <p:nvPr/>
        </p:nvGrpSpPr>
        <p:grpSpPr>
          <a:xfrm>
            <a:off x="1028700" y="5229309"/>
            <a:ext cx="16230600" cy="3188788"/>
            <a:chOff x="1028700" y="5229309"/>
            <a:chExt cx="16230600" cy="3188788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5229309"/>
              <a:ext cx="16230600" cy="3188788"/>
              <a:chOff x="0" y="0"/>
              <a:chExt cx="4274726" cy="83984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839845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839845">
                    <a:moveTo>
                      <a:pt x="24148" y="0"/>
                    </a:moveTo>
                    <a:lnTo>
                      <a:pt x="4250578" y="0"/>
                    </a:lnTo>
                    <a:cubicBezTo>
                      <a:pt x="4263915" y="0"/>
                      <a:pt x="4274726" y="10811"/>
                      <a:pt x="4274726" y="24148"/>
                    </a:cubicBezTo>
                    <a:lnTo>
                      <a:pt x="4274726" y="815698"/>
                    </a:lnTo>
                    <a:cubicBezTo>
                      <a:pt x="4274726" y="822102"/>
                      <a:pt x="4272182" y="828244"/>
                      <a:pt x="4267653" y="832773"/>
                    </a:cubicBezTo>
                    <a:cubicBezTo>
                      <a:pt x="4263125" y="837301"/>
                      <a:pt x="4256982" y="839845"/>
                      <a:pt x="4250578" y="839845"/>
                    </a:cubicBezTo>
                    <a:lnTo>
                      <a:pt x="24148" y="839845"/>
                    </a:lnTo>
                    <a:cubicBezTo>
                      <a:pt x="10811" y="839845"/>
                      <a:pt x="0" y="829034"/>
                      <a:pt x="0" y="815698"/>
                    </a:cubicBezTo>
                    <a:lnTo>
                      <a:pt x="0" y="24148"/>
                    </a:lnTo>
                    <a:cubicBezTo>
                      <a:pt x="0" y="17743"/>
                      <a:pt x="2544" y="11601"/>
                      <a:pt x="7073" y="7073"/>
                    </a:cubicBezTo>
                    <a:cubicBezTo>
                      <a:pt x="11601" y="2544"/>
                      <a:pt x="17743" y="0"/>
                      <a:pt x="241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66675"/>
                <a:ext cx="4274726" cy="77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6E6977A0-FE23-0D0D-F359-B7D8F1C28443}"/>
                </a:ext>
              </a:extLst>
            </p:cNvPr>
            <p:cNvGrpSpPr/>
            <p:nvPr/>
          </p:nvGrpSpPr>
          <p:grpSpPr>
            <a:xfrm>
              <a:off x="1371600" y="5599035"/>
              <a:ext cx="5810711" cy="353174"/>
              <a:chOff x="1358073" y="6493500"/>
              <a:chExt cx="5810711" cy="353174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358073" y="6578496"/>
                <a:ext cx="193863" cy="193863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771339" y="6493500"/>
                <a:ext cx="5397445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Zájem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o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elektroniku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a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hry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⚡</a:t>
                </a:r>
              </a:p>
            </p:txBody>
          </p:sp>
        </p:grpSp>
        <p:grpSp>
          <p:nvGrpSpPr>
            <p:cNvPr id="21" name="Skupina 20">
              <a:extLst>
                <a:ext uri="{FF2B5EF4-FFF2-40B4-BE49-F238E27FC236}">
                  <a16:creationId xmlns:a16="http://schemas.microsoft.com/office/drawing/2014/main" id="{5D87D781-2FA3-A689-4574-B3B6BB40E967}"/>
                </a:ext>
              </a:extLst>
            </p:cNvPr>
            <p:cNvGrpSpPr/>
            <p:nvPr/>
          </p:nvGrpSpPr>
          <p:grpSpPr>
            <a:xfrm>
              <a:off x="6023054" y="6599127"/>
              <a:ext cx="6241892" cy="353174"/>
              <a:chOff x="6774020" y="6493500"/>
              <a:chExt cx="6241892" cy="353174"/>
            </a:xfrm>
          </p:grpSpPr>
          <p:grpSp>
            <p:nvGrpSpPr>
              <p:cNvPr id="10" name="Group 10"/>
              <p:cNvGrpSpPr/>
              <p:nvPr/>
            </p:nvGrpSpPr>
            <p:grpSpPr>
              <a:xfrm>
                <a:off x="6774020" y="6578496"/>
                <a:ext cx="193863" cy="193863"/>
                <a:chOff x="0" y="0"/>
                <a:chExt cx="812800" cy="81280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7186958" y="6493500"/>
                <a:ext cx="5828954" cy="3531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Moderní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pojetí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laser game🎮</a:t>
                </a:r>
              </a:p>
            </p:txBody>
          </p:sp>
        </p:grpSp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ABFD47A6-6414-9877-2D1A-ADA436B0D8D7}"/>
                </a:ext>
              </a:extLst>
            </p:cNvPr>
            <p:cNvGrpSpPr/>
            <p:nvPr/>
          </p:nvGrpSpPr>
          <p:grpSpPr>
            <a:xfrm>
              <a:off x="12039600" y="7414978"/>
              <a:ext cx="4635936" cy="363855"/>
              <a:chOff x="12190255" y="6493500"/>
              <a:chExt cx="4635936" cy="363855"/>
            </a:xfrm>
          </p:grpSpPr>
          <p:grpSp>
            <p:nvGrpSpPr>
              <p:cNvPr id="13" name="Group 13"/>
              <p:cNvGrpSpPr/>
              <p:nvPr/>
            </p:nvGrpSpPr>
            <p:grpSpPr>
              <a:xfrm>
                <a:off x="12190255" y="6578496"/>
                <a:ext cx="193863" cy="193863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cs-CZ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142875"/>
                  <a:ext cx="660400" cy="5937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054"/>
                    </a:lnSpc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12603193" y="6493500"/>
                <a:ext cx="4222998" cy="3638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640"/>
                  </a:lnSpc>
                </a:pPr>
                <a:r>
                  <a:rPr lang="en-US" sz="3000" dirty="0" err="1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Propojení</a:t>
                </a:r>
                <a:r>
                  <a:rPr lang="en-US" sz="3000" dirty="0">
                    <a:solidFill>
                      <a:srgbClr val="FFFFFF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 HW + SW📡</a:t>
                </a:r>
              </a:p>
            </p:txBody>
          </p:sp>
        </p:grp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2C941ECB-E33F-125E-513A-43D32F66C481}"/>
              </a:ext>
            </a:extLst>
          </p:cNvPr>
          <p:cNvGrpSpPr/>
          <p:nvPr/>
        </p:nvGrpSpPr>
        <p:grpSpPr>
          <a:xfrm>
            <a:off x="1028700" y="-3507209"/>
            <a:ext cx="5563824" cy="1487909"/>
            <a:chOff x="0" y="0"/>
            <a:chExt cx="7418432" cy="1983878"/>
          </a:xfrm>
        </p:grpSpPr>
        <p:grpSp>
          <p:nvGrpSpPr>
            <p:cNvPr id="49" name="Group 5">
              <a:extLst>
                <a:ext uri="{FF2B5EF4-FFF2-40B4-BE49-F238E27FC236}">
                  <a16:creationId xmlns:a16="http://schemas.microsoft.com/office/drawing/2014/main" id="{B95BB790-EBFF-5B12-33AA-F90BD7008E34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4403C247-B516-92E1-875B-59C3321CCE3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5" name="TextBox 7">
                <a:extLst>
                  <a:ext uri="{FF2B5EF4-FFF2-40B4-BE49-F238E27FC236}">
                    <a16:creationId xmlns:a16="http://schemas.microsoft.com/office/drawing/2014/main" id="{9B9E826B-321E-1133-D3FC-B7AB676081F4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B66F933F-8249-F11A-94E2-0A4853519BBF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CD7B0CA0-0AF6-3192-8248-87BD33E0675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E049B097-C0CC-5E67-09F9-4F561C7E1BC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53" name="TextBox 11">
                <a:extLst>
                  <a:ext uri="{FF2B5EF4-FFF2-40B4-BE49-F238E27FC236}">
                    <a16:creationId xmlns:a16="http://schemas.microsoft.com/office/drawing/2014/main" id="{2085AE16-B4C5-AC76-CDE0-1AABF32545A9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73" name="TextBox 29">
            <a:extLst>
              <a:ext uri="{FF2B5EF4-FFF2-40B4-BE49-F238E27FC236}">
                <a16:creationId xmlns:a16="http://schemas.microsoft.com/office/drawing/2014/main" id="{83D8BBCE-C2B4-8451-9F45-FA40F34EA469}"/>
              </a:ext>
            </a:extLst>
          </p:cNvPr>
          <p:cNvSpPr txBox="1"/>
          <p:nvPr/>
        </p:nvSpPr>
        <p:spPr>
          <a:xfrm>
            <a:off x="-104394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41" name="Group 12"/>
          <p:cNvGrpSpPr/>
          <p:nvPr/>
        </p:nvGrpSpPr>
        <p:grpSpPr>
          <a:xfrm>
            <a:off x="6673020" y="-3009900"/>
            <a:ext cx="5827960" cy="1518753"/>
            <a:chOff x="0" y="0"/>
            <a:chExt cx="7770613" cy="2025004"/>
          </a:xfrm>
        </p:grpSpPr>
        <p:grpSp>
          <p:nvGrpSpPr>
            <p:cNvPr id="42" name="Group 13"/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48" name="Freeform 14"/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9" name="TextBox 15"/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43" name="TextBox 16"/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44" name="Group 17"/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46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7" name="TextBox 19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45" name="TextBox 20"/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A3D94E-8125-A90C-0E32-3723811A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617CF2-0EB9-678F-43B7-F7E233BD4575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1F703D-154C-23DD-524E-DCC5FB1B4457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B4714-5391-206F-5E6C-97FBC3FBA1DB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57F8E96-0578-6FA6-CB82-D351EB3F1C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5E13D2-EC04-D7C6-9C19-BF9E68B4F5D9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3DF2C8EB-03DC-1D39-5A37-F32320F209F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91D94A-99A9-2C09-2993-B12EC092BE87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AB4724-F46B-50D1-05CC-BCEE5663B38C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93B6A1C-8674-7570-681B-0A223614CA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6F2FA56-8352-1AB3-4E54-A034379319A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F267928-C4D6-E188-75E1-31BDE0F1C1FE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702FC1B-0D8B-FB44-75C5-76DACC585B95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D5FD9A5-FD52-D70C-A34E-0A2C7365342D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7B3084A-82D1-8092-2760-9EC9703E7AB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338B507-4213-162F-2D8D-9BE7068BF7DC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FE71022F-8BFE-3FA2-41F0-1A87CD662B05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1AD7A94-2801-675E-E50E-2E1E90B767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C0A53E01-C40F-7064-90FB-962306BE5A6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701D0CE-E515-07D9-4DAC-A5C3984144F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0931F947-7963-14DA-8EE5-ED0A164387F9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00517EA7-A9EB-2B0D-741E-17E33BA1093D}"/>
              </a:ext>
            </a:extLst>
          </p:cNvPr>
          <p:cNvGrpSpPr/>
          <p:nvPr/>
        </p:nvGrpSpPr>
        <p:grpSpPr>
          <a:xfrm>
            <a:off x="12581477" y="-2781300"/>
            <a:ext cx="4677823" cy="1495725"/>
            <a:chOff x="0" y="0"/>
            <a:chExt cx="6237097" cy="1994300"/>
          </a:xfrm>
        </p:grpSpPr>
        <p:grpSp>
          <p:nvGrpSpPr>
            <p:cNvPr id="31" name="Group 22">
              <a:extLst>
                <a:ext uri="{FF2B5EF4-FFF2-40B4-BE49-F238E27FC236}">
                  <a16:creationId xmlns:a16="http://schemas.microsoft.com/office/drawing/2014/main" id="{4B908C1D-23EB-8CBC-A6C4-8221B0E2F7F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54C8A2C0-617A-5132-595A-530E3D45AE19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42" name="TextBox 24">
                <a:extLst>
                  <a:ext uri="{FF2B5EF4-FFF2-40B4-BE49-F238E27FC236}">
                    <a16:creationId xmlns:a16="http://schemas.microsoft.com/office/drawing/2014/main" id="{0F5292E0-E530-286A-048E-0A9AC3898BE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32" name="TextBox 25">
              <a:extLst>
                <a:ext uri="{FF2B5EF4-FFF2-40B4-BE49-F238E27FC236}">
                  <a16:creationId xmlns:a16="http://schemas.microsoft.com/office/drawing/2014/main" id="{43C3BD93-2167-47D8-F1BD-B8CF5443A8B6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zpětnou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vazbu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hráči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3" name="Group 26">
              <a:extLst>
                <a:ext uri="{FF2B5EF4-FFF2-40B4-BE49-F238E27FC236}">
                  <a16:creationId xmlns:a16="http://schemas.microsoft.com/office/drawing/2014/main" id="{7CE06C65-7EDD-9D4B-E75F-2C2D53F2BA1A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28CF811C-E1CF-4D8C-BE3C-020A81FD50E9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TextBox 28">
                <a:extLst>
                  <a:ext uri="{FF2B5EF4-FFF2-40B4-BE49-F238E27FC236}">
                    <a16:creationId xmlns:a16="http://schemas.microsoft.com/office/drawing/2014/main" id="{9A26B42A-9C52-D188-841F-BFD942AB81E7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8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BB239-950D-6399-88FC-1A3E3BC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8355D-1DB0-A919-A7F5-CBD5C13EDC2E}"/>
              </a:ext>
            </a:extLst>
          </p:cNvPr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B0DB4D-131C-3E31-C3D8-480054683115}"/>
              </a:ext>
            </a:extLst>
          </p:cNvPr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A664111-A6B5-D4CD-5730-F91218003739}"/>
              </a:ext>
            </a:extLst>
          </p:cNvPr>
          <p:cNvGrpSpPr/>
          <p:nvPr/>
        </p:nvGrpSpPr>
        <p:grpSpPr>
          <a:xfrm>
            <a:off x="1028700" y="2911637"/>
            <a:ext cx="5563824" cy="1487909"/>
            <a:chOff x="0" y="0"/>
            <a:chExt cx="7418432" cy="1983878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0E64D802-201D-0B26-1416-D60B4EA517E6}"/>
                </a:ext>
              </a:extLst>
            </p:cNvPr>
            <p:cNvGrpSpPr/>
            <p:nvPr/>
          </p:nvGrpSpPr>
          <p:grpSpPr>
            <a:xfrm>
              <a:off x="0" y="0"/>
              <a:ext cx="7418432" cy="1983878"/>
              <a:chOff x="0" y="0"/>
              <a:chExt cx="1862449" cy="49806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EB0C74E8-CEEE-FF36-C95F-2276C3DA367B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98067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98067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42642"/>
                    </a:lnTo>
                    <a:cubicBezTo>
                      <a:pt x="1862449" y="457342"/>
                      <a:pt x="1856610" y="471439"/>
                      <a:pt x="1846216" y="481833"/>
                    </a:cubicBezTo>
                    <a:cubicBezTo>
                      <a:pt x="1835822" y="492227"/>
                      <a:pt x="1821724" y="498067"/>
                      <a:pt x="1807025" y="498067"/>
                    </a:cubicBezTo>
                    <a:lnTo>
                      <a:pt x="55425" y="498067"/>
                    </a:lnTo>
                    <a:cubicBezTo>
                      <a:pt x="24814" y="498067"/>
                      <a:pt x="0" y="473252"/>
                      <a:pt x="0" y="442642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2EBBC10-DAC1-FFB1-6A01-3D1A81A60A8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21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8936ECC-D0E3-9F9A-5D04-B0B8AA58A85A}"/>
                </a:ext>
              </a:extLst>
            </p:cNvPr>
            <p:cNvSpPr txBox="1"/>
            <p:nvPr/>
          </p:nvSpPr>
          <p:spPr>
            <a:xfrm>
              <a:off x="984525" y="460870"/>
              <a:ext cx="6173983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Snímání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orientace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ovladače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E077D5-7DBA-514F-EF01-9CFDB7B600A3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8BFDB50-87BF-38A0-4BCA-E5DDD7862A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E393F13-37C4-59DB-5ECB-4E480282BBCB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7C2793-691D-2389-95D5-9FD76F6C3516}"/>
              </a:ext>
            </a:extLst>
          </p:cNvPr>
          <p:cNvGrpSpPr/>
          <p:nvPr/>
        </p:nvGrpSpPr>
        <p:grpSpPr>
          <a:xfrm>
            <a:off x="6673020" y="4399546"/>
            <a:ext cx="5827960" cy="1518753"/>
            <a:chOff x="0" y="0"/>
            <a:chExt cx="7770613" cy="2025004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AC92407C-44A7-92BF-1E60-B4AAAA7EF462}"/>
                </a:ext>
              </a:extLst>
            </p:cNvPr>
            <p:cNvGrpSpPr/>
            <p:nvPr/>
          </p:nvGrpSpPr>
          <p:grpSpPr>
            <a:xfrm>
              <a:off x="0" y="0"/>
              <a:ext cx="7770613" cy="2025004"/>
              <a:chOff x="0" y="0"/>
              <a:chExt cx="1862449" cy="48535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FC4F33E3-855C-9605-767D-264338414F03}"/>
                  </a:ext>
                </a:extLst>
              </p:cNvPr>
              <p:cNvSpPr/>
              <p:nvPr/>
            </p:nvSpPr>
            <p:spPr>
              <a:xfrm>
                <a:off x="0" y="0"/>
                <a:ext cx="1862449" cy="485350"/>
              </a:xfrm>
              <a:custGeom>
                <a:avLst/>
                <a:gdLst/>
                <a:ahLst/>
                <a:cxnLst/>
                <a:rect l="l" t="t" r="r" b="b"/>
                <a:pathLst>
                  <a:path w="1862449" h="485350">
                    <a:moveTo>
                      <a:pt x="55425" y="0"/>
                    </a:moveTo>
                    <a:lnTo>
                      <a:pt x="1807025" y="0"/>
                    </a:lnTo>
                    <a:cubicBezTo>
                      <a:pt x="1837635" y="0"/>
                      <a:pt x="1862449" y="24814"/>
                      <a:pt x="1862449" y="55425"/>
                    </a:cubicBezTo>
                    <a:lnTo>
                      <a:pt x="1862449" y="429925"/>
                    </a:lnTo>
                    <a:cubicBezTo>
                      <a:pt x="1862449" y="460536"/>
                      <a:pt x="1837635" y="485350"/>
                      <a:pt x="1807025" y="485350"/>
                    </a:cubicBezTo>
                    <a:lnTo>
                      <a:pt x="55425" y="485350"/>
                    </a:lnTo>
                    <a:cubicBezTo>
                      <a:pt x="24814" y="485350"/>
                      <a:pt x="0" y="460536"/>
                      <a:pt x="0" y="429925"/>
                    </a:cubicBezTo>
                    <a:lnTo>
                      <a:pt x="0" y="55425"/>
                    </a:lnTo>
                    <a:cubicBezTo>
                      <a:pt x="0" y="24814"/>
                      <a:pt x="24814" y="0"/>
                      <a:pt x="554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52D5DE71-A83A-AC98-A581-A1B36EE69400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862449" cy="40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4E1DA2C-DC49-6E6A-E068-1EAF10195BAD}"/>
                </a:ext>
              </a:extLst>
            </p:cNvPr>
            <p:cNvSpPr txBox="1"/>
            <p:nvPr/>
          </p:nvSpPr>
          <p:spPr>
            <a:xfrm>
              <a:off x="1031265" y="481393"/>
              <a:ext cx="6467085" cy="108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Odesílání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orientaci</a:t>
              </a:r>
              <a:r>
                <a: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pohybu</a:t>
              </a:r>
              <a:endPara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000D60CD-CE2F-EAC5-4A1E-B722CA5D7C46}"/>
                </a:ext>
              </a:extLst>
            </p:cNvPr>
            <p:cNvGrpSpPr/>
            <p:nvPr/>
          </p:nvGrpSpPr>
          <p:grpSpPr>
            <a:xfrm>
              <a:off x="518723" y="679493"/>
              <a:ext cx="213029" cy="213029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4887FA0F-6A07-2310-0FD9-E1CE010586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0EEDBE54-917B-1A12-39EF-43D34B1DD3CE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69"/>
                  </a:lnSpc>
                </a:pPr>
                <a:endParaRPr/>
              </a:p>
            </p:txBody>
          </p:sp>
        </p:grp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585810F-F3B7-88EA-3961-01725EAE07DE}"/>
                </a:ext>
              </a:extLst>
            </p:cNvPr>
            <p:cNvSpPr txBox="1"/>
            <p:nvPr/>
          </p:nvSpPr>
          <p:spPr>
            <a:xfrm>
              <a:off x="7126445" y="216858"/>
              <a:ext cx="6350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0A977E3-D7D2-4C1B-A767-8D82496462D9}"/>
              </a:ext>
            </a:extLst>
          </p:cNvPr>
          <p:cNvGrpSpPr/>
          <p:nvPr/>
        </p:nvGrpSpPr>
        <p:grpSpPr>
          <a:xfrm>
            <a:off x="12581477" y="5918299"/>
            <a:ext cx="4677823" cy="1495725"/>
            <a:chOff x="0" y="0"/>
            <a:chExt cx="6237097" cy="1994300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CEA255A-E078-B865-7167-AA66D4046742}"/>
                </a:ext>
              </a:extLst>
            </p:cNvPr>
            <p:cNvGrpSpPr/>
            <p:nvPr/>
          </p:nvGrpSpPr>
          <p:grpSpPr>
            <a:xfrm>
              <a:off x="0" y="0"/>
              <a:ext cx="6237097" cy="1994300"/>
              <a:chOff x="0" y="0"/>
              <a:chExt cx="1447945" cy="462978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416BE9C0-6990-971B-CB68-513A3DD7ACD0}"/>
                  </a:ext>
                </a:extLst>
              </p:cNvPr>
              <p:cNvSpPr/>
              <p:nvPr/>
            </p:nvSpPr>
            <p:spPr>
              <a:xfrm>
                <a:off x="0" y="0"/>
                <a:ext cx="1447945" cy="462978"/>
              </a:xfrm>
              <a:custGeom>
                <a:avLst/>
                <a:gdLst/>
                <a:ahLst/>
                <a:cxnLst/>
                <a:rect l="l" t="t" r="r" b="b"/>
                <a:pathLst>
                  <a:path w="1447945" h="462978">
                    <a:moveTo>
                      <a:pt x="71291" y="0"/>
                    </a:moveTo>
                    <a:lnTo>
                      <a:pt x="1376654" y="0"/>
                    </a:lnTo>
                    <a:cubicBezTo>
                      <a:pt x="1416027" y="0"/>
                      <a:pt x="1447945" y="31918"/>
                      <a:pt x="1447945" y="71291"/>
                    </a:cubicBezTo>
                    <a:lnTo>
                      <a:pt x="1447945" y="391687"/>
                    </a:lnTo>
                    <a:cubicBezTo>
                      <a:pt x="1447945" y="431060"/>
                      <a:pt x="1416027" y="462978"/>
                      <a:pt x="1376654" y="462978"/>
                    </a:cubicBezTo>
                    <a:lnTo>
                      <a:pt x="71291" y="462978"/>
                    </a:lnTo>
                    <a:cubicBezTo>
                      <a:pt x="31918" y="462978"/>
                      <a:pt x="0" y="431060"/>
                      <a:pt x="0" y="391687"/>
                    </a:cubicBezTo>
                    <a:lnTo>
                      <a:pt x="0" y="71291"/>
                    </a:lnTo>
                    <a:cubicBezTo>
                      <a:pt x="0" y="31918"/>
                      <a:pt x="31918" y="0"/>
                      <a:pt x="712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9D9A294-FED0-80B0-CFA9-923D9D729B1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447945" cy="386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F27E08-029E-F0CE-93FB-F0CE7375D60D}"/>
                </a:ext>
              </a:extLst>
            </p:cNvPr>
            <p:cNvSpPr txBox="1"/>
            <p:nvPr/>
          </p:nvSpPr>
          <p:spPr>
            <a:xfrm>
              <a:off x="994893" y="488095"/>
              <a:ext cx="4756003" cy="107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Poskytuje zpětnou vazbu hráči</a:t>
              </a:r>
            </a:p>
          </p:txBody>
        </p:sp>
        <p:grpSp>
          <p:nvGrpSpPr>
            <p:cNvPr id="26" name="Group 26">
              <a:extLst>
                <a:ext uri="{FF2B5EF4-FFF2-40B4-BE49-F238E27FC236}">
                  <a16:creationId xmlns:a16="http://schemas.microsoft.com/office/drawing/2014/main" id="{7B5EED68-ACD0-F271-E838-E6DECBBFA96F}"/>
                </a:ext>
              </a:extLst>
            </p:cNvPr>
            <p:cNvGrpSpPr/>
            <p:nvPr/>
          </p:nvGrpSpPr>
          <p:grpSpPr>
            <a:xfrm>
              <a:off x="384254" y="684021"/>
              <a:ext cx="253802" cy="219937"/>
              <a:chOff x="0" y="0"/>
              <a:chExt cx="937951" cy="812800"/>
            </a:xfrm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29DC2A0-39D9-C8FD-64F1-07EB154152FB}"/>
                  </a:ext>
                </a:extLst>
              </p:cNvPr>
              <p:cNvSpPr/>
              <p:nvPr/>
            </p:nvSpPr>
            <p:spPr>
              <a:xfrm>
                <a:off x="0" y="0"/>
                <a:ext cx="93795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37951" h="812800">
                    <a:moveTo>
                      <a:pt x="468975" y="0"/>
                    </a:moveTo>
                    <a:cubicBezTo>
                      <a:pt x="209967" y="0"/>
                      <a:pt x="0" y="181951"/>
                      <a:pt x="0" y="406400"/>
                    </a:cubicBezTo>
                    <a:cubicBezTo>
                      <a:pt x="0" y="630849"/>
                      <a:pt x="209967" y="812800"/>
                      <a:pt x="468975" y="812800"/>
                    </a:cubicBezTo>
                    <a:cubicBezTo>
                      <a:pt x="727983" y="812800"/>
                      <a:pt x="937951" y="630849"/>
                      <a:pt x="937951" y="406400"/>
                    </a:cubicBezTo>
                    <a:cubicBezTo>
                      <a:pt x="937951" y="181951"/>
                      <a:pt x="727983" y="0"/>
                      <a:pt x="468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8" name="TextBox 28">
                <a:extLst>
                  <a:ext uri="{FF2B5EF4-FFF2-40B4-BE49-F238E27FC236}">
                    <a16:creationId xmlns:a16="http://schemas.microsoft.com/office/drawing/2014/main" id="{B799686F-1CFC-599C-53A1-327201F4F980}"/>
                  </a:ext>
                </a:extLst>
              </p:cNvPr>
              <p:cNvSpPr txBox="1"/>
              <p:nvPr/>
            </p:nvSpPr>
            <p:spPr>
              <a:xfrm>
                <a:off x="87933" y="152400"/>
                <a:ext cx="762085" cy="584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CAA6E382-342E-D173-7A9B-6EA3EF8FB607}"/>
              </a:ext>
            </a:extLst>
          </p:cNvPr>
          <p:cNvSpPr txBox="1"/>
          <p:nvPr/>
        </p:nvSpPr>
        <p:spPr>
          <a:xfrm>
            <a:off x="1028700" y="1219200"/>
            <a:ext cx="10054231" cy="132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13"/>
              </a:lnSpc>
            </a:pP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01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umí</a:t>
            </a:r>
            <a:r>
              <a:rPr lang="en-US" sz="1001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E9A2F3-F0B5-7632-5AE4-1805AE80EE3A}"/>
              </a:ext>
            </a:extLst>
          </p:cNvPr>
          <p:cNvSpPr txBox="1"/>
          <p:nvPr/>
        </p:nvSpPr>
        <p:spPr>
          <a:xfrm>
            <a:off x="1028700" y="12202281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7F9934D2-1D91-1A09-FC8E-576BFDBE2027}"/>
              </a:ext>
            </a:extLst>
          </p:cNvPr>
          <p:cNvGrpSpPr/>
          <p:nvPr/>
        </p:nvGrpSpPr>
        <p:grpSpPr>
          <a:xfrm>
            <a:off x="1878782" y="15601663"/>
            <a:ext cx="14530437" cy="3181637"/>
            <a:chOff x="1878782" y="4571008"/>
            <a:chExt cx="14530437" cy="3181637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5D847AC9-C5B8-1080-F9B4-F9A8D025D239}"/>
                </a:ext>
              </a:extLst>
            </p:cNvPr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1E08C415-2801-0DE3-6E8C-F583840CC511}"/>
                  </a:ext>
                </a:extLst>
              </p:cNvPr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D19B7CED-7738-C0EA-03BC-8FB2093C7AC5}"/>
                </a:ext>
              </a:extLst>
            </p:cNvPr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69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1841300" y="4571008"/>
            <a:ext cx="14567919" cy="3238685"/>
            <a:chOff x="0" y="0"/>
            <a:chExt cx="3836818" cy="852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6818" cy="852987"/>
            </a:xfrm>
            <a:custGeom>
              <a:avLst/>
              <a:gdLst/>
              <a:ahLst/>
              <a:cxnLst/>
              <a:rect l="l" t="t" r="r" b="b"/>
              <a:pathLst>
                <a:path w="3836818" h="852987">
                  <a:moveTo>
                    <a:pt x="27103" y="0"/>
                  </a:moveTo>
                  <a:lnTo>
                    <a:pt x="3809715" y="0"/>
                  </a:lnTo>
                  <a:cubicBezTo>
                    <a:pt x="3816903" y="0"/>
                    <a:pt x="3823797" y="2856"/>
                    <a:pt x="3828880" y="7938"/>
                  </a:cubicBezTo>
                  <a:cubicBezTo>
                    <a:pt x="3833962" y="13021"/>
                    <a:pt x="3836818" y="19915"/>
                    <a:pt x="3836818" y="27103"/>
                  </a:cubicBezTo>
                  <a:lnTo>
                    <a:pt x="3836818" y="825884"/>
                  </a:lnTo>
                  <a:cubicBezTo>
                    <a:pt x="3836818" y="840853"/>
                    <a:pt x="3824684" y="852987"/>
                    <a:pt x="3809715" y="852987"/>
                  </a:cubicBezTo>
                  <a:lnTo>
                    <a:pt x="27103" y="852987"/>
                  </a:lnTo>
                  <a:cubicBezTo>
                    <a:pt x="12135" y="852987"/>
                    <a:pt x="0" y="840853"/>
                    <a:pt x="0" y="825884"/>
                  </a:cubicBezTo>
                  <a:lnTo>
                    <a:pt x="0" y="27103"/>
                  </a:lnTo>
                  <a:cubicBezTo>
                    <a:pt x="0" y="12135"/>
                    <a:pt x="12135" y="0"/>
                    <a:pt x="27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4E4E">
                    <a:alpha val="100000"/>
                  </a:srgbClr>
                </a:gs>
                <a:gs pos="100000">
                  <a:srgbClr val="A9A9A9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cs-C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836818" cy="78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5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71626"/>
            <a:ext cx="12146741" cy="142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Architektura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řešení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7EBF5A41-4E07-09D6-7693-CA35878C5A5E}"/>
              </a:ext>
            </a:extLst>
          </p:cNvPr>
          <p:cNvGrpSpPr/>
          <p:nvPr/>
        </p:nvGrpSpPr>
        <p:grpSpPr>
          <a:xfrm>
            <a:off x="1878782" y="4571008"/>
            <a:ext cx="14530437" cy="3181637"/>
            <a:chOff x="1878782" y="4571008"/>
            <a:chExt cx="14530437" cy="3181637"/>
          </a:xfrm>
        </p:grpSpPr>
        <p:grpSp>
          <p:nvGrpSpPr>
            <p:cNvPr id="8" name="Group 8"/>
            <p:cNvGrpSpPr/>
            <p:nvPr/>
          </p:nvGrpSpPr>
          <p:grpSpPr>
            <a:xfrm>
              <a:off x="1878782" y="4571008"/>
              <a:ext cx="14530437" cy="3181637"/>
              <a:chOff x="0" y="0"/>
              <a:chExt cx="2682853" cy="58744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82853" cy="587447"/>
              </a:xfrm>
              <a:custGeom>
                <a:avLst/>
                <a:gdLst/>
                <a:ahLst/>
                <a:cxnLst/>
                <a:rect l="l" t="t" r="r" b="b"/>
                <a:pathLst>
                  <a:path w="2682853" h="587447">
                    <a:moveTo>
                      <a:pt x="12255" y="0"/>
                    </a:moveTo>
                    <a:lnTo>
                      <a:pt x="2670599" y="0"/>
                    </a:lnTo>
                    <a:cubicBezTo>
                      <a:pt x="2673849" y="0"/>
                      <a:pt x="2676966" y="1291"/>
                      <a:pt x="2679264" y="3589"/>
                    </a:cubicBezTo>
                    <a:cubicBezTo>
                      <a:pt x="2681562" y="5887"/>
                      <a:pt x="2682853" y="9004"/>
                      <a:pt x="2682853" y="12255"/>
                    </a:cubicBezTo>
                    <a:lnTo>
                      <a:pt x="2682853" y="575193"/>
                    </a:lnTo>
                    <a:cubicBezTo>
                      <a:pt x="2682853" y="581961"/>
                      <a:pt x="2677367" y="587447"/>
                      <a:pt x="2670599" y="587447"/>
                    </a:cubicBezTo>
                    <a:lnTo>
                      <a:pt x="12255" y="587447"/>
                    </a:lnTo>
                    <a:cubicBezTo>
                      <a:pt x="5487" y="587447"/>
                      <a:pt x="0" y="581961"/>
                      <a:pt x="0" y="575193"/>
                    </a:cubicBezTo>
                    <a:lnTo>
                      <a:pt x="0" y="12255"/>
                    </a:lnTo>
                    <a:cubicBezTo>
                      <a:pt x="0" y="5487"/>
                      <a:pt x="5487" y="0"/>
                      <a:pt x="1225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219" r="-1219"/>
                </a:stretch>
              </a:blipFill>
            </p:spPr>
            <p:txBody>
              <a:bodyPr/>
              <a:lstStyle/>
              <a:p>
                <a:endParaRPr lang="cs-CZ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305800" y="5829300"/>
              <a:ext cx="1129389" cy="5043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43"/>
                </a:lnSpc>
              </a:pPr>
              <a:r>
                <a:rPr lang="en-US" sz="2959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ESP32</a:t>
              </a:r>
            </a:p>
          </p:txBody>
        </p:sp>
      </p:grpSp>
      <p:sp>
        <p:nvSpPr>
          <p:cNvPr id="20" name="TextBox 6">
            <a:extLst>
              <a:ext uri="{FF2B5EF4-FFF2-40B4-BE49-F238E27FC236}">
                <a16:creationId xmlns:a16="http://schemas.microsoft.com/office/drawing/2014/main" id="{BC5F2DF1-6CAB-7D47-16DC-A102ACCF62AC}"/>
              </a:ext>
            </a:extLst>
          </p:cNvPr>
          <p:cNvSpPr txBox="1"/>
          <p:nvPr/>
        </p:nvSpPr>
        <p:spPr>
          <a:xfrm>
            <a:off x="-89916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3EFBC168-5DD6-0A99-F6D8-42C0DE468163}"/>
              </a:ext>
            </a:extLst>
          </p:cNvPr>
          <p:cNvGrpSpPr/>
          <p:nvPr/>
        </p:nvGrpSpPr>
        <p:grpSpPr>
          <a:xfrm>
            <a:off x="1028700" y="12138569"/>
            <a:ext cx="5995341" cy="5425531"/>
            <a:chOff x="0" y="0"/>
            <a:chExt cx="7993788" cy="7234041"/>
          </a:xfrm>
        </p:grpSpPr>
        <p:grpSp>
          <p:nvGrpSpPr>
            <p:cNvPr id="22" name="Group 8">
              <a:extLst>
                <a:ext uri="{FF2B5EF4-FFF2-40B4-BE49-F238E27FC236}">
                  <a16:creationId xmlns:a16="http://schemas.microsoft.com/office/drawing/2014/main" id="{E3BE808F-A833-5C52-2E90-DE34A3CF56F0}"/>
                </a:ext>
              </a:extLst>
            </p:cNvPr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B50CEEDC-3A79-144A-5A7C-724353FCBA06}"/>
                  </a:ext>
                </a:extLst>
              </p:cNvPr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0">
                <a:extLst>
                  <a:ext uri="{FF2B5EF4-FFF2-40B4-BE49-F238E27FC236}">
                    <a16:creationId xmlns:a16="http://schemas.microsoft.com/office/drawing/2014/main" id="{C0788D33-29B1-521F-85A6-43677174156A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A28FC1B2-B1A7-BA68-DDF7-8A95EDCF0B93}"/>
                </a:ext>
              </a:extLst>
            </p:cNvPr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7C25A596-F192-C420-4E04-AA08B692D1BB}"/>
              </a:ext>
            </a:extLst>
          </p:cNvPr>
          <p:cNvGrpSpPr/>
          <p:nvPr/>
        </p:nvGrpSpPr>
        <p:grpSpPr>
          <a:xfrm>
            <a:off x="19634540" y="1587443"/>
            <a:ext cx="7111660" cy="7670857"/>
            <a:chOff x="0" y="0"/>
            <a:chExt cx="648532" cy="69952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F8A0F0A-65F4-1896-9A36-D6663F0F63A5}"/>
                </a:ext>
              </a:extLst>
            </p:cNvPr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7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4" name="Group 4"/>
          <p:cNvGrpSpPr/>
          <p:nvPr/>
        </p:nvGrpSpPr>
        <p:grpSpPr>
          <a:xfrm>
            <a:off x="9441907" y="1587443"/>
            <a:ext cx="7111660" cy="7670857"/>
            <a:chOff x="0" y="0"/>
            <a:chExt cx="648532" cy="6995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532" cy="699526"/>
            </a:xfrm>
            <a:custGeom>
              <a:avLst/>
              <a:gdLst/>
              <a:ahLst/>
              <a:cxnLst/>
              <a:rect l="l" t="t" r="r" b="b"/>
              <a:pathLst>
                <a:path w="648532" h="699526">
                  <a:moveTo>
                    <a:pt x="25038" y="0"/>
                  </a:moveTo>
                  <a:lnTo>
                    <a:pt x="623493" y="0"/>
                  </a:lnTo>
                  <a:cubicBezTo>
                    <a:pt x="630134" y="0"/>
                    <a:pt x="636503" y="2638"/>
                    <a:pt x="641198" y="7334"/>
                  </a:cubicBezTo>
                  <a:cubicBezTo>
                    <a:pt x="645894" y="12029"/>
                    <a:pt x="648532" y="18398"/>
                    <a:pt x="648532" y="25038"/>
                  </a:cubicBezTo>
                  <a:lnTo>
                    <a:pt x="648532" y="674488"/>
                  </a:lnTo>
                  <a:cubicBezTo>
                    <a:pt x="648532" y="681129"/>
                    <a:pt x="645894" y="687497"/>
                    <a:pt x="641198" y="692193"/>
                  </a:cubicBezTo>
                  <a:cubicBezTo>
                    <a:pt x="636503" y="696889"/>
                    <a:pt x="630134" y="699526"/>
                    <a:pt x="623493" y="699526"/>
                  </a:cubicBezTo>
                  <a:lnTo>
                    <a:pt x="25038" y="699526"/>
                  </a:lnTo>
                  <a:cubicBezTo>
                    <a:pt x="18398" y="699526"/>
                    <a:pt x="12029" y="696889"/>
                    <a:pt x="7334" y="692193"/>
                  </a:cubicBezTo>
                  <a:cubicBezTo>
                    <a:pt x="2638" y="687497"/>
                    <a:pt x="0" y="681129"/>
                    <a:pt x="0" y="674488"/>
                  </a:cubicBezTo>
                  <a:lnTo>
                    <a:pt x="0" y="25038"/>
                  </a:lnTo>
                  <a:cubicBezTo>
                    <a:pt x="0" y="18398"/>
                    <a:pt x="2638" y="12029"/>
                    <a:pt x="7334" y="7334"/>
                  </a:cubicBezTo>
                  <a:cubicBezTo>
                    <a:pt x="12029" y="2638"/>
                    <a:pt x="18398" y="0"/>
                    <a:pt x="25038" y="0"/>
                  </a:cubicBezTo>
                  <a:close/>
                </a:path>
              </a:pathLst>
            </a:custGeom>
            <a:blipFill>
              <a:blip r:embed="rId8"/>
              <a:stretch>
                <a:fillRect t="-11806" b="-11806"/>
              </a:stretch>
            </a:blipFill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19200"/>
            <a:ext cx="7869297" cy="2457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Použitý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hardware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32769"/>
            <a:ext cx="5995341" cy="5425531"/>
            <a:chOff x="0" y="0"/>
            <a:chExt cx="7993788" cy="72340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93788" cy="7234041"/>
              <a:chOff x="0" y="0"/>
              <a:chExt cx="1579020" cy="14289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9020" cy="1428946"/>
              </a:xfrm>
              <a:custGeom>
                <a:avLst/>
                <a:gdLst/>
                <a:ahLst/>
                <a:cxnLst/>
                <a:rect l="l" t="t" r="r" b="b"/>
                <a:pathLst>
                  <a:path w="1579020" h="1428946">
                    <a:moveTo>
                      <a:pt x="65373" y="0"/>
                    </a:moveTo>
                    <a:lnTo>
                      <a:pt x="1513647" y="0"/>
                    </a:lnTo>
                    <a:cubicBezTo>
                      <a:pt x="1530985" y="0"/>
                      <a:pt x="1547613" y="6888"/>
                      <a:pt x="1559873" y="19147"/>
                    </a:cubicBezTo>
                    <a:cubicBezTo>
                      <a:pt x="1572132" y="31407"/>
                      <a:pt x="1579020" y="48035"/>
                      <a:pt x="1579020" y="65373"/>
                    </a:cubicBezTo>
                    <a:lnTo>
                      <a:pt x="1579020" y="1363573"/>
                    </a:lnTo>
                    <a:cubicBezTo>
                      <a:pt x="1579020" y="1380911"/>
                      <a:pt x="1572132" y="1397539"/>
                      <a:pt x="1559873" y="1409799"/>
                    </a:cubicBezTo>
                    <a:cubicBezTo>
                      <a:pt x="1547613" y="1422059"/>
                      <a:pt x="1530985" y="1428946"/>
                      <a:pt x="1513647" y="1428946"/>
                    </a:cubicBezTo>
                    <a:lnTo>
                      <a:pt x="65373" y="1428946"/>
                    </a:lnTo>
                    <a:cubicBezTo>
                      <a:pt x="48035" y="1428946"/>
                      <a:pt x="31407" y="1422059"/>
                      <a:pt x="19147" y="1409799"/>
                    </a:cubicBezTo>
                    <a:cubicBezTo>
                      <a:pt x="6888" y="1397539"/>
                      <a:pt x="0" y="1380911"/>
                      <a:pt x="0" y="1363573"/>
                    </a:cubicBezTo>
                    <a:lnTo>
                      <a:pt x="0" y="65373"/>
                    </a:lnTo>
                    <a:cubicBezTo>
                      <a:pt x="0" y="48035"/>
                      <a:pt x="6888" y="31407"/>
                      <a:pt x="19147" y="19147"/>
                    </a:cubicBezTo>
                    <a:cubicBezTo>
                      <a:pt x="31407" y="6888"/>
                      <a:pt x="48035" y="0"/>
                      <a:pt x="653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66675"/>
                <a:ext cx="1579020" cy="1362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3616" y="473410"/>
              <a:ext cx="7046557" cy="6191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ESP32-C6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IMU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Magnetometr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Digitální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dotykový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Laser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RGB LED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Dioda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PWM MOSFET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modul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Vibrační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motor</a:t>
              </a: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Nabíječka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TP4056 s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ochranou</a:t>
              </a:r>
              <a:endParaRPr lang="en-US" sz="2499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539749" lvl="1" indent="-269875" algn="l">
                <a:lnSpc>
                  <a:spcPts val="3749"/>
                </a:lnSpc>
                <a:buFont typeface="Arial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Li-ion </a:t>
              </a:r>
              <a:r>
                <a:rPr lang="en-US" sz="2499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článek</a:t>
              </a:r>
              <a:r>
                <a:rPr lang="en-US" sz="2499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18650</a:t>
              </a: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1C05968D-12F6-1946-3AAF-5982E597C878}"/>
              </a:ext>
            </a:extLst>
          </p:cNvPr>
          <p:cNvSpPr txBox="1"/>
          <p:nvPr/>
        </p:nvSpPr>
        <p:spPr>
          <a:xfrm>
            <a:off x="30309394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5ECDB816-BB52-0DF6-E490-60636C39E999}"/>
              </a:ext>
            </a:extLst>
          </p:cNvPr>
          <p:cNvGrpSpPr/>
          <p:nvPr/>
        </p:nvGrpSpPr>
        <p:grpSpPr>
          <a:xfrm>
            <a:off x="990600" y="-3240617"/>
            <a:ext cx="8115300" cy="2592917"/>
            <a:chOff x="0" y="0"/>
            <a:chExt cx="10820400" cy="3457223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B73574B1-D4E1-8215-F1DB-5E3C6A747EE5}"/>
                </a:ext>
              </a:extLst>
            </p:cNvPr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9E06AD08-F9F7-44B1-80BE-AFB1EC8CEC47}"/>
                  </a:ext>
                </a:extLst>
              </p:cNvPr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3B29B6A2-D4D5-45A8-BC31-950543942C41}"/>
                  </a:ext>
                </a:extLst>
              </p:cNvPr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C3FD12E0-A8F7-D93A-3BA9-4C5976EA70C0}"/>
                </a:ext>
              </a:extLst>
            </p:cNvPr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pic>
        <p:nvPicPr>
          <p:cNvPr id="12" name="Test_Hulky">
            <a:hlinkClick r:id="" action="ppaction://media"/>
            <a:extLst>
              <a:ext uri="{FF2B5EF4-FFF2-40B4-BE49-F238E27FC236}">
                <a16:creationId xmlns:a16="http://schemas.microsoft.com/office/drawing/2014/main" id="{E8F186BC-C451-13BE-9737-DBFDC5A1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439400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1213400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Praktická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realizace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3392846"/>
            <a:ext cx="8115300" cy="2592917"/>
            <a:chOff x="0" y="0"/>
            <a:chExt cx="10820400" cy="345722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820400" cy="3457223"/>
              <a:chOff x="0" y="0"/>
              <a:chExt cx="2137363" cy="6829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37363" cy="682908"/>
              </a:xfrm>
              <a:custGeom>
                <a:avLst/>
                <a:gdLst/>
                <a:ahLst/>
                <a:cxnLst/>
                <a:rect l="l" t="t" r="r" b="b"/>
                <a:pathLst>
                  <a:path w="2137363" h="682908">
                    <a:moveTo>
                      <a:pt x="48296" y="0"/>
                    </a:moveTo>
                    <a:lnTo>
                      <a:pt x="2089067" y="0"/>
                    </a:lnTo>
                    <a:cubicBezTo>
                      <a:pt x="2101876" y="0"/>
                      <a:pt x="2114160" y="5088"/>
                      <a:pt x="2123217" y="14146"/>
                    </a:cubicBezTo>
                    <a:cubicBezTo>
                      <a:pt x="2132275" y="23203"/>
                      <a:pt x="2137363" y="35487"/>
                      <a:pt x="2137363" y="48296"/>
                    </a:cubicBezTo>
                    <a:lnTo>
                      <a:pt x="2137363" y="634613"/>
                    </a:lnTo>
                    <a:cubicBezTo>
                      <a:pt x="2137363" y="647421"/>
                      <a:pt x="2132275" y="659706"/>
                      <a:pt x="2123217" y="668763"/>
                    </a:cubicBezTo>
                    <a:cubicBezTo>
                      <a:pt x="2114160" y="677820"/>
                      <a:pt x="2101876" y="682908"/>
                      <a:pt x="2089067" y="682908"/>
                    </a:cubicBezTo>
                    <a:lnTo>
                      <a:pt x="48296" y="682908"/>
                    </a:lnTo>
                    <a:cubicBezTo>
                      <a:pt x="35487" y="682908"/>
                      <a:pt x="23203" y="677820"/>
                      <a:pt x="14146" y="668763"/>
                    </a:cubicBezTo>
                    <a:cubicBezTo>
                      <a:pt x="5088" y="659706"/>
                      <a:pt x="0" y="647421"/>
                      <a:pt x="0" y="634613"/>
                    </a:cubicBezTo>
                    <a:lnTo>
                      <a:pt x="0" y="48296"/>
                    </a:lnTo>
                    <a:cubicBezTo>
                      <a:pt x="0" y="35487"/>
                      <a:pt x="5088" y="23203"/>
                      <a:pt x="14146" y="14146"/>
                    </a:cubicBezTo>
                    <a:cubicBezTo>
                      <a:pt x="23203" y="5088"/>
                      <a:pt x="35487" y="0"/>
                      <a:pt x="482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66675"/>
                <a:ext cx="2137363" cy="616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54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33470" y="492588"/>
              <a:ext cx="8939687" cy="224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Prototyp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byl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fyzicky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sestaven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Ověření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funkčnosti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senzorů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647700" lvl="1" indent="-323850" algn="just">
                <a:lnSpc>
                  <a:spcPts val="45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komunikace</a:t>
              </a:r>
              <a:r>
                <a:rPr lang="en-US" sz="30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zapojení</a:t>
              </a:r>
              <a:endParaRPr lang="en-US" sz="30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737BF8B9-94CC-41EE-0087-4E8F44F75F39}"/>
              </a:ext>
            </a:extLst>
          </p:cNvPr>
          <p:cNvGrpSpPr/>
          <p:nvPr/>
        </p:nvGrpSpPr>
        <p:grpSpPr>
          <a:xfrm>
            <a:off x="3921692" y="-4457700"/>
            <a:ext cx="4528006" cy="1059283"/>
            <a:chOff x="0" y="0"/>
            <a:chExt cx="6037341" cy="1412378"/>
          </a:xfrm>
        </p:grpSpPr>
        <p:grpSp>
          <p:nvGrpSpPr>
            <p:cNvPr id="11" name="Group 7">
              <a:extLst>
                <a:ext uri="{FF2B5EF4-FFF2-40B4-BE49-F238E27FC236}">
                  <a16:creationId xmlns:a16="http://schemas.microsoft.com/office/drawing/2014/main" id="{3F486B8D-4BE5-4460-6DEB-F7EE4A513678}"/>
                </a:ext>
              </a:extLst>
            </p:cNvPr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FADCE0CA-AB18-E83E-6DEA-93738A04E49D}"/>
                  </a:ext>
                </a:extLst>
              </p:cNvPr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C9282ED-844D-8D0A-34B3-1244A5D562C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EB5BDF-815A-264C-5B5D-5946DF2CFCC4}"/>
                </a:ext>
              </a:extLst>
            </p:cNvPr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</a:t>
              </a:r>
              <a:r>
                <a: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napájení</a:t>
              </a:r>
              <a:endParaRPr lang="en-US" sz="2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0A35183D-801B-C50A-FB0C-88A61355A5A8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65BFF35E-21BB-DD10-39F9-1DF434BC5A8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DA37802-E06B-867D-7013-A494C7A4489D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E76471B-647A-2763-96A7-9958C0B35EC9}"/>
              </a:ext>
            </a:extLst>
          </p:cNvPr>
          <p:cNvGrpSpPr/>
          <p:nvPr/>
        </p:nvGrpSpPr>
        <p:grpSpPr>
          <a:xfrm>
            <a:off x="6185695" y="-9105900"/>
            <a:ext cx="5976065" cy="1057996"/>
            <a:chOff x="0" y="0"/>
            <a:chExt cx="7968087" cy="1410661"/>
          </a:xfrm>
        </p:grpSpPr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14A70EF0-5870-5A99-BB94-2BD55A5DAA54}"/>
                </a:ext>
              </a:extLst>
            </p:cNvPr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1E1608B8-BF17-7C07-0570-B0AC6DA934BD}"/>
                  </a:ext>
                </a:extLst>
              </p:cNvPr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89658CF7-4EDB-C31D-63B1-D2B74631F22A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BC93E604-7F40-3F0E-9BA0-08F202A135F2}"/>
                </a:ext>
              </a:extLst>
            </p:cNvPr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id="{241776CE-B074-C9DA-C22E-9F137F857972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71E6F14E-CF0F-8303-DAE1-92E92175D03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3" name="TextBox 21">
                <a:extLst>
                  <a:ext uri="{FF2B5EF4-FFF2-40B4-BE49-F238E27FC236}">
                    <a16:creationId xmlns:a16="http://schemas.microsoft.com/office/drawing/2014/main" id="{B99C6BC1-D255-F636-445E-99A76C56A1FA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26" name="Group 22">
            <a:extLst>
              <a:ext uri="{FF2B5EF4-FFF2-40B4-BE49-F238E27FC236}">
                <a16:creationId xmlns:a16="http://schemas.microsoft.com/office/drawing/2014/main" id="{2A869BD8-DE80-784C-B700-BBEEE1FB96B1}"/>
              </a:ext>
            </a:extLst>
          </p:cNvPr>
          <p:cNvGrpSpPr/>
          <p:nvPr/>
        </p:nvGrpSpPr>
        <p:grpSpPr>
          <a:xfrm>
            <a:off x="9173727" y="-14211300"/>
            <a:ext cx="4829202" cy="1057996"/>
            <a:chOff x="0" y="0"/>
            <a:chExt cx="6438936" cy="1410661"/>
          </a:xfrm>
        </p:grpSpPr>
        <p:grpSp>
          <p:nvGrpSpPr>
            <p:cNvPr id="27" name="Group 23">
              <a:extLst>
                <a:ext uri="{FF2B5EF4-FFF2-40B4-BE49-F238E27FC236}">
                  <a16:creationId xmlns:a16="http://schemas.microsoft.com/office/drawing/2014/main" id="{868399FB-3F89-BD7A-75FE-5CCA0E19306F}"/>
                </a:ext>
              </a:extLst>
            </p:cNvPr>
            <p:cNvGrpSpPr/>
            <p:nvPr/>
          </p:nvGrpSpPr>
          <p:grpSpPr>
            <a:xfrm>
              <a:off x="0" y="0"/>
              <a:ext cx="6438936" cy="1410661"/>
              <a:chOff x="0" y="0"/>
              <a:chExt cx="1616540" cy="354156"/>
            </a:xfrm>
          </p:grpSpPr>
          <p:sp>
            <p:nvSpPr>
              <p:cNvPr id="32" name="Freeform 24">
                <a:extLst>
                  <a:ext uri="{FF2B5EF4-FFF2-40B4-BE49-F238E27FC236}">
                    <a16:creationId xmlns:a16="http://schemas.microsoft.com/office/drawing/2014/main" id="{D2681D31-434F-D59E-8AF5-20C5A79491F9}"/>
                  </a:ext>
                </a:extLst>
              </p:cNvPr>
              <p:cNvSpPr/>
              <p:nvPr/>
            </p:nvSpPr>
            <p:spPr>
              <a:xfrm>
                <a:off x="0" y="0"/>
                <a:ext cx="1616540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1616540" h="354156">
                    <a:moveTo>
                      <a:pt x="81159" y="0"/>
                    </a:moveTo>
                    <a:lnTo>
                      <a:pt x="1535381" y="0"/>
                    </a:lnTo>
                    <a:cubicBezTo>
                      <a:pt x="1580204" y="0"/>
                      <a:pt x="1616540" y="36336"/>
                      <a:pt x="1616540" y="81159"/>
                    </a:cubicBezTo>
                    <a:lnTo>
                      <a:pt x="1616540" y="272997"/>
                    </a:lnTo>
                    <a:cubicBezTo>
                      <a:pt x="1616540" y="317820"/>
                      <a:pt x="1580204" y="354156"/>
                      <a:pt x="1535381" y="354156"/>
                    </a:cubicBezTo>
                    <a:lnTo>
                      <a:pt x="81159" y="354156"/>
                    </a:lnTo>
                    <a:cubicBezTo>
                      <a:pt x="36336" y="354156"/>
                      <a:pt x="0" y="317820"/>
                      <a:pt x="0" y="272997"/>
                    </a:cubicBezTo>
                    <a:lnTo>
                      <a:pt x="0" y="81159"/>
                    </a:lnTo>
                    <a:cubicBezTo>
                      <a:pt x="0" y="36336"/>
                      <a:pt x="36336" y="0"/>
                      <a:pt x="8115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489C031-CF5F-9379-7B1D-7D88F12B742C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16540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F7F754C7-4DD8-02FD-7F6A-253A72CA30B0}"/>
                </a:ext>
              </a:extLst>
            </p:cNvPr>
            <p:cNvSpPr txBox="1"/>
            <p:nvPr/>
          </p:nvSpPr>
          <p:spPr>
            <a:xfrm>
              <a:off x="984525" y="470395"/>
              <a:ext cx="5139103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Zpracování pohybu</a:t>
              </a:r>
            </a:p>
          </p:txBody>
        </p:sp>
        <p:grpSp>
          <p:nvGrpSpPr>
            <p:cNvPr id="29" name="Group 27">
              <a:extLst>
                <a:ext uri="{FF2B5EF4-FFF2-40B4-BE49-F238E27FC236}">
                  <a16:creationId xmlns:a16="http://schemas.microsoft.com/office/drawing/2014/main" id="{99894527-E14D-2B31-BFA2-5BE92A35906F}"/>
                </a:ext>
              </a:extLst>
            </p:cNvPr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B14A361A-D8AB-0098-C4BC-6C38F6E757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3B7A8987-0E9A-A630-2A75-F502B66D87A4}"/>
                  </a:ext>
                </a:extLst>
              </p:cNvPr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577B1433-A340-59C9-9EB5-4154AF191EE3}"/>
              </a:ext>
            </a:extLst>
          </p:cNvPr>
          <p:cNvSpPr txBox="1"/>
          <p:nvPr/>
        </p:nvSpPr>
        <p:spPr>
          <a:xfrm>
            <a:off x="-24460200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EB1E678E-B0C0-6B46-5DEA-97BFB73121F7}"/>
              </a:ext>
            </a:extLst>
          </p:cNvPr>
          <p:cNvSpPr txBox="1"/>
          <p:nvPr/>
        </p:nvSpPr>
        <p:spPr>
          <a:xfrm>
            <a:off x="22428791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pic>
        <p:nvPicPr>
          <p:cNvPr id="36" name="Test_Hulky">
            <a:hlinkClick r:id="" action="ppaction://media"/>
            <a:extLst>
              <a:ext uri="{FF2B5EF4-FFF2-40B4-BE49-F238E27FC236}">
                <a16:creationId xmlns:a16="http://schemas.microsoft.com/office/drawing/2014/main" id="{F1CC632A-E7F4-07CA-6CE4-1EE8C51CB4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1023" y="3293347"/>
            <a:ext cx="8644461" cy="4898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0263" y="-237190"/>
            <a:ext cx="7707474" cy="10761379"/>
          </a:xfrm>
          <a:custGeom>
            <a:avLst/>
            <a:gdLst/>
            <a:ahLst/>
            <a:cxnLst/>
            <a:rect l="l" t="t" r="r" b="b"/>
            <a:pathLst>
              <a:path w="7707474" h="10761379">
                <a:moveTo>
                  <a:pt x="0" y="0"/>
                </a:moveTo>
                <a:lnTo>
                  <a:pt x="7707474" y="0"/>
                </a:lnTo>
                <a:lnTo>
                  <a:pt x="7707474" y="10761380"/>
                </a:lnTo>
                <a:lnTo>
                  <a:pt x="0" y="1076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 flipH="1">
            <a:off x="-1384722" y="-1214864"/>
            <a:ext cx="6312122" cy="6358364"/>
          </a:xfrm>
          <a:custGeom>
            <a:avLst/>
            <a:gdLst/>
            <a:ahLst/>
            <a:cxnLst/>
            <a:rect l="l" t="t" r="r" b="b"/>
            <a:pathLst>
              <a:path w="6312122" h="6358364">
                <a:moveTo>
                  <a:pt x="6312122" y="0"/>
                </a:moveTo>
                <a:lnTo>
                  <a:pt x="0" y="0"/>
                </a:lnTo>
                <a:lnTo>
                  <a:pt x="0" y="6358364"/>
                </a:lnTo>
                <a:lnTo>
                  <a:pt x="6312122" y="6358364"/>
                </a:lnTo>
                <a:lnTo>
                  <a:pt x="6312122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21692" y="1466212"/>
            <a:ext cx="10444616" cy="14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Technické</a:t>
            </a:r>
            <a:r>
              <a:rPr lang="en-US" sz="99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9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výzvy</a:t>
            </a:r>
            <a:endParaRPr lang="en-US" sz="99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8255" y="2859062"/>
            <a:ext cx="9727609" cy="43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Neúspěch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je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klíčem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k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úspěchu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Každá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chyba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nás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něčemu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naučí</a:t>
            </a: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21692" y="3967084"/>
            <a:ext cx="4528006" cy="1059283"/>
            <a:chOff x="0" y="0"/>
            <a:chExt cx="6037341" cy="14123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037341" cy="1412378"/>
              <a:chOff x="0" y="0"/>
              <a:chExt cx="1515717" cy="3545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15717" cy="354587"/>
              </a:xfrm>
              <a:custGeom>
                <a:avLst/>
                <a:gdLst/>
                <a:ahLst/>
                <a:cxnLst/>
                <a:rect l="l" t="t" r="r" b="b"/>
                <a:pathLst>
                  <a:path w="1515717" h="354587">
                    <a:moveTo>
                      <a:pt x="86558" y="0"/>
                    </a:moveTo>
                    <a:lnTo>
                      <a:pt x="1429159" y="0"/>
                    </a:lnTo>
                    <a:cubicBezTo>
                      <a:pt x="1452116" y="0"/>
                      <a:pt x="1474132" y="9119"/>
                      <a:pt x="1490365" y="25352"/>
                    </a:cubicBezTo>
                    <a:cubicBezTo>
                      <a:pt x="1506597" y="41585"/>
                      <a:pt x="1515717" y="63601"/>
                      <a:pt x="1515717" y="86558"/>
                    </a:cubicBezTo>
                    <a:lnTo>
                      <a:pt x="1515717" y="268029"/>
                    </a:lnTo>
                    <a:cubicBezTo>
                      <a:pt x="1515717" y="290986"/>
                      <a:pt x="1506597" y="313002"/>
                      <a:pt x="1490365" y="329235"/>
                    </a:cubicBezTo>
                    <a:cubicBezTo>
                      <a:pt x="1474132" y="345468"/>
                      <a:pt x="1452116" y="354587"/>
                      <a:pt x="1429159" y="354587"/>
                    </a:cubicBezTo>
                    <a:lnTo>
                      <a:pt x="86558" y="354587"/>
                    </a:lnTo>
                    <a:cubicBezTo>
                      <a:pt x="38753" y="354587"/>
                      <a:pt x="0" y="315834"/>
                      <a:pt x="0" y="268029"/>
                    </a:cubicBezTo>
                    <a:lnTo>
                      <a:pt x="0" y="86558"/>
                    </a:lnTo>
                    <a:cubicBezTo>
                      <a:pt x="0" y="63601"/>
                      <a:pt x="9119" y="41585"/>
                      <a:pt x="25352" y="25352"/>
                    </a:cubicBezTo>
                    <a:cubicBezTo>
                      <a:pt x="41585" y="9119"/>
                      <a:pt x="63601" y="0"/>
                      <a:pt x="865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76200"/>
                <a:ext cx="1515717" cy="278387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84525" y="470395"/>
              <a:ext cx="4536710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Stabilita napájení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185695" y="-2857500"/>
            <a:ext cx="5976065" cy="1057996"/>
            <a:chOff x="0" y="0"/>
            <a:chExt cx="7968087" cy="141066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968087" cy="1410661"/>
              <a:chOff x="0" y="0"/>
              <a:chExt cx="2000444" cy="35415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000444" cy="354156"/>
              </a:xfrm>
              <a:custGeom>
                <a:avLst/>
                <a:gdLst/>
                <a:ahLst/>
                <a:cxnLst/>
                <a:rect l="l" t="t" r="r" b="b"/>
                <a:pathLst>
                  <a:path w="2000444" h="354156">
                    <a:moveTo>
                      <a:pt x="65584" y="0"/>
                    </a:moveTo>
                    <a:lnTo>
                      <a:pt x="1934860" y="0"/>
                    </a:lnTo>
                    <a:cubicBezTo>
                      <a:pt x="1971081" y="0"/>
                      <a:pt x="2000444" y="29363"/>
                      <a:pt x="2000444" y="65584"/>
                    </a:cubicBezTo>
                    <a:lnTo>
                      <a:pt x="2000444" y="288572"/>
                    </a:lnTo>
                    <a:cubicBezTo>
                      <a:pt x="2000444" y="324793"/>
                      <a:pt x="1971081" y="354156"/>
                      <a:pt x="1934860" y="354156"/>
                    </a:cubicBezTo>
                    <a:lnTo>
                      <a:pt x="65584" y="354156"/>
                    </a:lnTo>
                    <a:cubicBezTo>
                      <a:pt x="29363" y="354156"/>
                      <a:pt x="0" y="324793"/>
                      <a:pt x="0" y="288572"/>
                    </a:cubicBezTo>
                    <a:lnTo>
                      <a:pt x="0" y="65584"/>
                    </a:lnTo>
                    <a:cubicBezTo>
                      <a:pt x="0" y="29363"/>
                      <a:pt x="29363" y="0"/>
                      <a:pt x="655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76200"/>
                <a:ext cx="2000444" cy="277956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84525" y="470395"/>
              <a:ext cx="6714591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Komunikace mezi moduly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495214" y="648697"/>
              <a:ext cx="203374" cy="20337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152400"/>
                <a:ext cx="660400" cy="584200"/>
              </a:xfrm>
              <a:prstGeom prst="rect">
                <a:avLst/>
              </a:prstGeom>
            </p:spPr>
            <p:txBody>
              <a:bodyPr lIns="39969" tIns="39969" rIns="39969" bIns="39969" rtlCol="0" anchor="ctr"/>
              <a:lstStyle/>
              <a:p>
                <a:pPr algn="ctr">
                  <a:lnSpc>
                    <a:spcPts val="237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344</Words>
  <Application>Microsoft Office PowerPoint</Application>
  <PresentationFormat>Custom</PresentationFormat>
  <Paragraphs>101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Poppins</vt:lpstr>
      <vt:lpstr>Poppins Light</vt:lpstr>
      <vt:lpstr>Open Sans</vt:lpstr>
      <vt:lpstr>Calibri</vt:lpstr>
      <vt:lpstr>Poppins Medium</vt:lpstr>
      <vt:lpstr>Aptos</vt:lpstr>
      <vt:lpstr>Arial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Josef Strachoň</dc:title>
  <cp:lastModifiedBy>Josef Strachoň (3ITB)</cp:lastModifiedBy>
  <cp:revision>4</cp:revision>
  <dcterms:created xsi:type="dcterms:W3CDTF">2006-08-16T00:00:00Z</dcterms:created>
  <dcterms:modified xsi:type="dcterms:W3CDTF">2026-01-17T14:41:27Z</dcterms:modified>
  <dc:identifier>DAG-quoihbU</dc:identifier>
</cp:coreProperties>
</file>